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377" r:id="rId30"/>
    <p:sldId id="393" r:id="rId31"/>
    <p:sldId id="396" r:id="rId32"/>
    <p:sldId id="378" r:id="rId33"/>
    <p:sldId id="379" r:id="rId34"/>
    <p:sldId id="380" r:id="rId35"/>
    <p:sldId id="381" r:id="rId36"/>
    <p:sldId id="395" r:id="rId37"/>
    <p:sldId id="329" r:id="rId38"/>
    <p:sldId id="382" r:id="rId39"/>
    <p:sldId id="354" r:id="rId40"/>
    <p:sldId id="383" r:id="rId41"/>
    <p:sldId id="300" r:id="rId42"/>
    <p:sldId id="385" r:id="rId43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5214" autoAdjust="0"/>
  </p:normalViewPr>
  <p:slideViewPr>
    <p:cSldViewPr snapToGrid="0" snapToObjects="1" showGuides="1">
      <p:cViewPr>
        <p:scale>
          <a:sx n="110" d="100"/>
          <a:sy n="110" d="100"/>
        </p:scale>
        <p:origin x="10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Relationship Id="rId2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0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21" Type="http://schemas.openxmlformats.org/officeDocument/2006/relationships/image" Target="../media/image640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0.png"/><Relationship Id="rId23" Type="http://schemas.openxmlformats.org/officeDocument/2006/relationships/image" Target="../media/image61.png"/><Relationship Id="rId10" Type="http://schemas.openxmlformats.org/officeDocument/2006/relationships/image" Target="../media/image51.png"/><Relationship Id="rId19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50.png"/><Relationship Id="rId14" Type="http://schemas.openxmlformats.org/officeDocument/2006/relationships/image" Target="../media/image560.png"/><Relationship Id="rId22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6F170A-214B-4AEB-BAAC-A1C7034048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B6C3644-376D-45DA-A5D4-6A7C959CE6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46767" y="988948"/>
            <a:ext cx="422760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45C3904-C18A-4104-82C4-7332561D04F2}"/>
              </a:ext>
            </a:extLst>
          </p:cNvPr>
          <p:cNvCxnSpPr>
            <a:cxnSpLocks/>
          </p:cNvCxnSpPr>
          <p:nvPr/>
        </p:nvCxnSpPr>
        <p:spPr>
          <a:xfrm>
            <a:off x="3238500" y="1184366"/>
            <a:ext cx="967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5E896D9-E8E2-4AE7-8395-FF079DA5300F}"/>
              </a:ext>
            </a:extLst>
          </p:cNvPr>
          <p:cNvCxnSpPr>
            <a:cxnSpLocks/>
          </p:cNvCxnSpPr>
          <p:nvPr/>
        </p:nvCxnSpPr>
        <p:spPr>
          <a:xfrm flipV="1">
            <a:off x="1832954" y="3533775"/>
            <a:ext cx="1948471" cy="9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10528</TotalTime>
  <Words>2282</Words>
  <Application>Microsoft Office PowerPoint</Application>
  <PresentationFormat>와이드스크린</PresentationFormat>
  <Paragraphs>582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295</cp:revision>
  <cp:lastPrinted>2020-08-08T02:56:56Z</cp:lastPrinted>
  <dcterms:created xsi:type="dcterms:W3CDTF">2019-06-24T08:20:15Z</dcterms:created>
  <dcterms:modified xsi:type="dcterms:W3CDTF">2021-01-27T00:12:29Z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